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T Sans Narrow"/>
      <p:regular r:id="rId27"/>
      <p:bold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PTSansNarrow-bold.fntdata"/><Relationship Id="rId27" Type="http://schemas.openxmlformats.org/officeDocument/2006/relationships/font" Target="fonts/PTSans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76db1f19_0_2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76db1f1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600ee91b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600ee91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600ee91b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600ee91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92036b6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c92036b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9c292c3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c9c292c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76db1f19_0_2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c76db1f1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c76db1f19_0_2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c76db1f1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c76db1f19_0_3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c76db1f1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790246e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790246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790246e4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c790246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c790246e4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c790246e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600ee91bf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600ee91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10" Type="http://schemas.openxmlformats.org/officeDocument/2006/relationships/image" Target="../media/image14.jpg"/><Relationship Id="rId9" Type="http://schemas.openxmlformats.org/officeDocument/2006/relationships/image" Target="../media/image5.jpg"/><Relationship Id="rId5" Type="http://schemas.openxmlformats.org/officeDocument/2006/relationships/image" Target="../media/image10.png"/><Relationship Id="rId6" Type="http://schemas.openxmlformats.org/officeDocument/2006/relationships/image" Target="../media/image7.jpg"/><Relationship Id="rId7" Type="http://schemas.openxmlformats.org/officeDocument/2006/relationships/image" Target="../media/image13.jpg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2666400" y="3146700"/>
            <a:ext cx="38112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8575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Alper AKBULUT</a:t>
            </a:r>
            <a:endParaRPr sz="1600">
              <a:solidFill>
                <a:srgbClr val="008575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Formation Développeur Web Full Stack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Passerelle Numérique - Ecole centrale de marseille</a:t>
            </a:r>
            <a:endParaRPr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0" y="1352750"/>
            <a:ext cx="91440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Webdesign-Projet 1 </a:t>
            </a:r>
            <a:endParaRPr b="1" sz="3000">
              <a:solidFill>
                <a:srgbClr val="695D46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Concevoir une application mobile de réseau social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426550" y="623000"/>
            <a:ext cx="148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Maquettes</a:t>
            </a:r>
            <a:endParaRPr sz="2600"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351" y="482325"/>
            <a:ext cx="2621925" cy="4661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/>
        </p:nvSpPr>
        <p:spPr>
          <a:xfrm>
            <a:off x="426550" y="623000"/>
            <a:ext cx="148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Maquettes</a:t>
            </a:r>
            <a:endParaRPr sz="2600"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800" y="490150"/>
            <a:ext cx="2617525" cy="465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025" y="454025"/>
            <a:ext cx="4688374" cy="46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3277175" y="2352300"/>
            <a:ext cx="2501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MERCI POUR VOTRE ATTENTION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735225" y="1428925"/>
            <a:ext cx="3323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Description du problème</a:t>
            </a:r>
            <a:endParaRPr sz="2600"/>
          </a:p>
        </p:txBody>
      </p:sp>
      <p:sp>
        <p:nvSpPr>
          <p:cNvPr id="93" name="Google Shape;93;p14"/>
          <p:cNvSpPr txBox="1"/>
          <p:nvPr/>
        </p:nvSpPr>
        <p:spPr>
          <a:xfrm>
            <a:off x="735225" y="2115625"/>
            <a:ext cx="7823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La remarque du problème: Les coureurs de Course d’orientation et de Trail ont des difficultés à trouver du covoiturage jusqu’au départ des courses.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735225" y="1428925"/>
            <a:ext cx="2495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Affiner le problème</a:t>
            </a:r>
            <a:endParaRPr sz="2600"/>
          </a:p>
        </p:txBody>
      </p:sp>
      <p:sp>
        <p:nvSpPr>
          <p:cNvPr id="99" name="Google Shape;99;p15"/>
          <p:cNvSpPr txBox="1"/>
          <p:nvPr/>
        </p:nvSpPr>
        <p:spPr>
          <a:xfrm>
            <a:off x="735225" y="1920625"/>
            <a:ext cx="78234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 meilleur covoiturage est à 20 km du départ de la course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L’organisation d’aller-retour est compliquée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Covoitureurs n’ont pas le même planning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Courses annulées par manque de participants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AutoNum type="arabicPeriod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Les coureurs venant séparément du même endroit n’ont pas de moyen de communication dédié au covoiturage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(Si j’avais su que tu venais, on aurait pu venir ensemble!) 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735225" y="1428925"/>
            <a:ext cx="5115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Objectifs de l’application</a:t>
            </a:r>
            <a:endParaRPr sz="2600"/>
          </a:p>
        </p:txBody>
      </p:sp>
      <p:sp>
        <p:nvSpPr>
          <p:cNvPr id="105" name="Google Shape;105;p16"/>
          <p:cNvSpPr txBox="1"/>
          <p:nvPr/>
        </p:nvSpPr>
        <p:spPr>
          <a:xfrm>
            <a:off x="735225" y="1920625"/>
            <a:ext cx="78234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❖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Trouver des personnes partageant la même passion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❖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Inciter les personnes qui courent seules à s'inscrire à des épreuves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❖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Faciliter la gestion du parking par les organisateurs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❖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Aspect écologique, réduire les émissions de gaz à effets de serre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❖"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Rendre le parcours fluide de bout en bout.</a:t>
            </a:r>
            <a:endParaRPr sz="16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735225" y="1428925"/>
            <a:ext cx="7181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Solution pertinente avec une application de réseau social</a:t>
            </a:r>
            <a:endParaRPr b="1" sz="2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735225" y="2164375"/>
            <a:ext cx="78234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Grâce à une plateforme, les orienteur.se.s et les traileurs qui ont des difficultés à trouver du covoiturage pour rejoindre le lieu de la course peuvent par exemple covoiturer avec des gens qui ont le même planning.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910300" y="490400"/>
            <a:ext cx="3323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200">
                <a:solidFill>
                  <a:srgbClr val="695D46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Design Thinking</a:t>
            </a:r>
            <a:endParaRPr/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0" r="15232" t="0"/>
          <a:stretch/>
        </p:blipFill>
        <p:spPr>
          <a:xfrm>
            <a:off x="177800" y="3125875"/>
            <a:ext cx="1258455" cy="800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375" y="3125875"/>
            <a:ext cx="1503450" cy="1179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30775" y="1826825"/>
            <a:ext cx="9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Phase d’idéation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1614100" y="1826825"/>
            <a:ext cx="11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Analyse Pré-mortem</a:t>
            </a:r>
            <a:endParaRPr b="1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1503387" y="2150653"/>
            <a:ext cx="1614162" cy="908428"/>
            <a:chOff x="1083025" y="1695421"/>
            <a:chExt cx="1834900" cy="908428"/>
          </a:xfrm>
        </p:grpSpPr>
        <p:cxnSp>
          <p:nvCxnSpPr>
            <p:cNvPr id="122" name="Google Shape;122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3" name="Google Shape;123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8"/>
          <p:cNvGrpSpPr/>
          <p:nvPr/>
        </p:nvGrpSpPr>
        <p:grpSpPr>
          <a:xfrm>
            <a:off x="3009380" y="2149941"/>
            <a:ext cx="1614162" cy="908428"/>
            <a:chOff x="1083025" y="1695421"/>
            <a:chExt cx="1834900" cy="908428"/>
          </a:xfrm>
        </p:grpSpPr>
        <p:cxnSp>
          <p:nvCxnSpPr>
            <p:cNvPr id="126" name="Google Shape;126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" name="Google Shape;127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4516621" y="2149930"/>
            <a:ext cx="1614162" cy="908428"/>
            <a:chOff x="1083025" y="1695421"/>
            <a:chExt cx="1834900" cy="908428"/>
          </a:xfrm>
        </p:grpSpPr>
        <p:cxnSp>
          <p:nvCxnSpPr>
            <p:cNvPr id="130" name="Google Shape;130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18"/>
          <p:cNvGrpSpPr/>
          <p:nvPr/>
        </p:nvGrpSpPr>
        <p:grpSpPr>
          <a:xfrm>
            <a:off x="-58" y="2150653"/>
            <a:ext cx="1614162" cy="908428"/>
            <a:chOff x="1083025" y="1695421"/>
            <a:chExt cx="1834900" cy="908428"/>
          </a:xfrm>
        </p:grpSpPr>
        <p:cxnSp>
          <p:nvCxnSpPr>
            <p:cNvPr id="134" name="Google Shape;134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5" name="Google Shape;135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8"/>
          <p:cNvSpPr txBox="1"/>
          <p:nvPr/>
        </p:nvSpPr>
        <p:spPr>
          <a:xfrm>
            <a:off x="2916413" y="1827538"/>
            <a:ext cx="148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Analyse Concurrentielle</a:t>
            </a:r>
            <a:endParaRPr b="1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455025" y="1827550"/>
            <a:ext cx="9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Persona</a:t>
            </a:r>
            <a:endParaRPr b="1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pSp>
        <p:nvGrpSpPr>
          <p:cNvPr id="139" name="Google Shape;139;p18"/>
          <p:cNvGrpSpPr/>
          <p:nvPr/>
        </p:nvGrpSpPr>
        <p:grpSpPr>
          <a:xfrm>
            <a:off x="6027720" y="2150655"/>
            <a:ext cx="1614162" cy="908428"/>
            <a:chOff x="1083025" y="1695421"/>
            <a:chExt cx="1834900" cy="908428"/>
          </a:xfrm>
        </p:grpSpPr>
        <p:cxnSp>
          <p:nvCxnSpPr>
            <p:cNvPr id="140" name="Google Shape;140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1" name="Google Shape;141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8"/>
          <p:cNvSpPr txBox="1"/>
          <p:nvPr/>
        </p:nvSpPr>
        <p:spPr>
          <a:xfrm>
            <a:off x="5949000" y="1826825"/>
            <a:ext cx="9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Wireframes</a:t>
            </a:r>
            <a:endParaRPr b="1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pSp>
        <p:nvGrpSpPr>
          <p:cNvPr id="144" name="Google Shape;144;p18"/>
          <p:cNvGrpSpPr/>
          <p:nvPr/>
        </p:nvGrpSpPr>
        <p:grpSpPr>
          <a:xfrm>
            <a:off x="7529854" y="2149930"/>
            <a:ext cx="1614162" cy="908428"/>
            <a:chOff x="1083025" y="1695421"/>
            <a:chExt cx="1834900" cy="908428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" name="Google Shape;146;p1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  </a:t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/>
        </p:nvSpPr>
        <p:spPr>
          <a:xfrm>
            <a:off x="7641875" y="1827550"/>
            <a:ext cx="95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Test Utilisateurs</a:t>
            </a:r>
            <a:endParaRPr b="1">
              <a:solidFill>
                <a:srgbClr val="FF5E0E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8924" y="3125881"/>
            <a:ext cx="1503450" cy="59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475" y="3125882"/>
            <a:ext cx="1258448" cy="89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 b="0" l="6173" r="0" t="0"/>
          <a:stretch/>
        </p:blipFill>
        <p:spPr>
          <a:xfrm>
            <a:off x="6314100" y="3125875"/>
            <a:ext cx="1114701" cy="163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 rotWithShape="1">
          <a:blip r:embed="rId8">
            <a:alphaModFix/>
          </a:blip>
          <a:srcRect b="0" l="0" r="0" t="18929"/>
          <a:stretch/>
        </p:blipFill>
        <p:spPr>
          <a:xfrm>
            <a:off x="8098650" y="4137550"/>
            <a:ext cx="1036948" cy="10116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9">
            <a:alphaModFix/>
          </a:blip>
          <a:srcRect b="0" l="19250" r="20890" t="50104"/>
          <a:stretch/>
        </p:blipFill>
        <p:spPr>
          <a:xfrm>
            <a:off x="7529849" y="3125873"/>
            <a:ext cx="1614176" cy="10116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29850" y="4137550"/>
            <a:ext cx="568793" cy="1011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/>
          <p:nvPr/>
        </p:nvSpPr>
        <p:spPr>
          <a:xfrm>
            <a:off x="390025" y="651100"/>
            <a:ext cx="1613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Poster</a:t>
            </a:r>
            <a:endParaRPr sz="2600"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25" y="488300"/>
            <a:ext cx="2855949" cy="46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/>
        </p:nvSpPr>
        <p:spPr>
          <a:xfrm>
            <a:off x="426550" y="623000"/>
            <a:ext cx="148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Maquettes</a:t>
            </a:r>
            <a:endParaRPr sz="2600"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325" y="494625"/>
            <a:ext cx="2615000" cy="464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/>
        </p:nvSpPr>
        <p:spPr>
          <a:xfrm>
            <a:off x="426550" y="623000"/>
            <a:ext cx="148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rgbClr val="FF5E0E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Maquettes</a:t>
            </a:r>
            <a:endParaRPr sz="2600"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850" y="483600"/>
            <a:ext cx="2621225" cy="4659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